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FA411B3-B39D-8F47-B931-D6B7614C11D3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29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75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09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355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63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7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62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44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2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3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29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95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82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3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8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6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11B3-B39D-8F47-B931-D6B7614C11D3}" type="datetimeFigureOut">
              <a:rPr lang="en-US" smtClean="0"/>
              <a:t>3/1/21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9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411B3-B39D-8F47-B931-D6B7614C11D3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563A4-1C25-0642-844E-5D2E17B6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767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rtificial intelligence in health care ">
            <a:extLst>
              <a:ext uri="{FF2B5EF4-FFF2-40B4-BE49-F238E27FC236}">
                <a16:creationId xmlns:a16="http://schemas.microsoft.com/office/drawing/2014/main" id="{07FECE3C-683C-8241-803B-0B7CB7D7C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C2E9F-E39B-6D42-B62F-0BC18AF3F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14"/>
            <a:ext cx="9144000" cy="272876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7200" b="1" dirty="0"/>
              <a:t>Artificial Intelligence In Medicine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88BBCEA-F162-7F48-896A-E5A67B10CAD8}"/>
              </a:ext>
            </a:extLst>
          </p:cNvPr>
          <p:cNvSpPr txBox="1">
            <a:spLocks/>
          </p:cNvSpPr>
          <p:nvPr/>
        </p:nvSpPr>
        <p:spPr>
          <a:xfrm>
            <a:off x="4105275" y="3488760"/>
            <a:ext cx="3981450" cy="8523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By: Alec Meyer</a:t>
            </a:r>
          </a:p>
        </p:txBody>
      </p:sp>
    </p:spTree>
    <p:extLst>
      <p:ext uri="{BB962C8B-B14F-4D97-AF65-F5344CB8AC3E}">
        <p14:creationId xmlns:p14="http://schemas.microsoft.com/office/powerpoint/2010/main" val="3540634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93E1B-B531-3D46-A64A-8DD993A3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in medicine?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3DD525-68B1-A445-982F-B4158A245F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765" y="2097088"/>
            <a:ext cx="6497294" cy="45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7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edical technology concept. Medical instruments.">
            <a:extLst>
              <a:ext uri="{FF2B5EF4-FFF2-40B4-BE49-F238E27FC236}">
                <a16:creationId xmlns:a16="http://schemas.microsoft.com/office/drawing/2014/main" id="{2BE52CC4-4550-5047-9BB5-CA0831A10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2FEFD-E22B-D64E-857F-01E979C12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651" y="0"/>
            <a:ext cx="9905998" cy="1478570"/>
          </a:xfrm>
        </p:spPr>
        <p:txBody>
          <a:bodyPr>
            <a:normAutofit/>
          </a:bodyPr>
          <a:lstStyle/>
          <a:p>
            <a:r>
              <a:rPr lang="en-US" sz="5400" dirty="0"/>
              <a:t>Accuracy of diagnoses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D2E72-B3A3-D74A-8C31-5B47CC4D6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512" y="2397428"/>
            <a:ext cx="9905999" cy="3541714"/>
          </a:xfrm>
        </p:spPr>
        <p:txBody>
          <a:bodyPr>
            <a:normAutofit/>
          </a:bodyPr>
          <a:lstStyle/>
          <a:p>
            <a:r>
              <a:rPr lang="en-US" sz="4800" dirty="0"/>
              <a:t>AI: 82%</a:t>
            </a:r>
          </a:p>
          <a:p>
            <a:r>
              <a:rPr lang="en-US" sz="4800" dirty="0"/>
              <a:t>Doctor Avg: 72%</a:t>
            </a:r>
          </a:p>
        </p:txBody>
      </p:sp>
    </p:spTree>
    <p:extLst>
      <p:ext uri="{BB962C8B-B14F-4D97-AF65-F5344CB8AC3E}">
        <p14:creationId xmlns:p14="http://schemas.microsoft.com/office/powerpoint/2010/main" val="2476724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BF344-39D2-224F-8FF9-EF6420122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Patient Wait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10938-DE13-764C-A04E-CDC210527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Low-risk patients </a:t>
            </a:r>
          </a:p>
          <a:p>
            <a:endParaRPr lang="en-US" sz="4400" dirty="0"/>
          </a:p>
          <a:p>
            <a:r>
              <a:rPr lang="en-US" sz="4400" dirty="0"/>
              <a:t>High-risk patients</a:t>
            </a:r>
          </a:p>
        </p:txBody>
      </p:sp>
      <p:pic>
        <p:nvPicPr>
          <p:cNvPr id="4098" name="Picture 2" descr="Alarm, clock, decrease, down, time, watch icon - Download on Iconfinder">
            <a:extLst>
              <a:ext uri="{FF2B5EF4-FFF2-40B4-BE49-F238E27FC236}">
                <a16:creationId xmlns:a16="http://schemas.microsoft.com/office/drawing/2014/main" id="{EDA17651-534A-5C4E-83B9-CE74379AD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288" y="1463674"/>
            <a:ext cx="4430713" cy="443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069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B8040-79F9-4244-A031-367BCF38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Artificial intelligence implementation </a:t>
            </a:r>
          </a:p>
        </p:txBody>
      </p:sp>
      <p:pic>
        <p:nvPicPr>
          <p:cNvPr id="5122" name="Picture 2" descr="Artificial intelligence could revolutionize medical care. But don't trust  it to read your x-ray just yet | Science | AAAS">
            <a:extLst>
              <a:ext uri="{FF2B5EF4-FFF2-40B4-BE49-F238E27FC236}">
                <a16:creationId xmlns:a16="http://schemas.microsoft.com/office/drawing/2014/main" id="{63C70825-9D9A-6E4D-B327-2016AE87AE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63" y="2525713"/>
            <a:ext cx="571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3ABA1-36CD-CA4B-BF1D-3D40046E4CED}"/>
              </a:ext>
            </a:extLst>
          </p:cNvPr>
          <p:cNvSpPr txBox="1"/>
          <p:nvPr/>
        </p:nvSpPr>
        <p:spPr>
          <a:xfrm>
            <a:off x="1141413" y="3013501"/>
            <a:ext cx="40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Radiology</a:t>
            </a:r>
          </a:p>
        </p:txBody>
      </p:sp>
    </p:spTree>
    <p:extLst>
      <p:ext uri="{BB962C8B-B14F-4D97-AF65-F5344CB8AC3E}">
        <p14:creationId xmlns:p14="http://schemas.microsoft.com/office/powerpoint/2010/main" val="1699977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204D2-BCC4-DC4B-BCCB-BCDD968E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Radiology </a:t>
            </a:r>
          </a:p>
        </p:txBody>
      </p:sp>
      <p:pic>
        <p:nvPicPr>
          <p:cNvPr id="5" name="Content Placeholder 4" descr="Checkbox Crossed with solid fill">
            <a:extLst>
              <a:ext uri="{FF2B5EF4-FFF2-40B4-BE49-F238E27FC236}">
                <a16:creationId xmlns:a16="http://schemas.microsoft.com/office/drawing/2014/main" id="{256E0AB8-0FA7-6445-9FC8-1865881F4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7375" y="2428665"/>
            <a:ext cx="3620294" cy="3620294"/>
          </a:xfrm>
        </p:spPr>
      </p:pic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949BDCBC-9DF1-2D4E-9F02-E8CF966DE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1662" y="0"/>
            <a:ext cx="3620294" cy="3620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663C8A-5836-C143-AA95-1EBECEE6FCFB}"/>
              </a:ext>
            </a:extLst>
          </p:cNvPr>
          <p:cNvSpPr txBox="1"/>
          <p:nvPr/>
        </p:nvSpPr>
        <p:spPr>
          <a:xfrm>
            <a:off x="1414463" y="2857500"/>
            <a:ext cx="3714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4117504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e Future of Artificial Intelligence in Medicine">
            <a:extLst>
              <a:ext uri="{FF2B5EF4-FFF2-40B4-BE49-F238E27FC236}">
                <a16:creationId xmlns:a16="http://schemas.microsoft.com/office/drawing/2014/main" id="{EE5AE20A-957B-E542-B778-9F820022B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358EAC-3932-F64B-8FA9-6704DA670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898" y="443403"/>
            <a:ext cx="6931025" cy="1478570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7200" dirty="0"/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2029157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6327E-2C1F-014B-B498-8573012C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Work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733D2-0DD3-5E48-89E5-D60B2C110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6575"/>
            <a:ext cx="9905999" cy="4194176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/>
              <a:t>Sparrow, Robert, and Joshua Hatherley. “High Hopes for ‘Deep Medicine’? AI, Economics, and the Future of Care.” Hastings Center Report, vol. 50, no. 1, Jan. 2020, pp. 14–17. EBSCOhost, doi:10.1002/hast.1079.</a:t>
            </a:r>
          </a:p>
          <a:p>
            <a:r>
              <a:rPr lang="en-US" sz="8000" dirty="0"/>
              <a:t> </a:t>
            </a:r>
          </a:p>
          <a:p>
            <a:r>
              <a:rPr lang="en-US" sz="8000" dirty="0" err="1"/>
              <a:t>Nadin</a:t>
            </a:r>
            <a:r>
              <a:rPr lang="en-US" sz="8000" dirty="0"/>
              <a:t>, Mihai. “Aiming AI at a Moving Target: Health (or Disease).” AI &amp; Society, vol. 35, no. 4, Dec. 2020, pp. 841–849. EBSCOhost, doi:10.1007/s00146-020-00943-x.</a:t>
            </a:r>
          </a:p>
          <a:p>
            <a:r>
              <a:rPr lang="en-US" sz="8000" dirty="0"/>
              <a:t> </a:t>
            </a:r>
          </a:p>
          <a:p>
            <a:r>
              <a:rPr lang="en-US" sz="8000" dirty="0" err="1"/>
              <a:t>Amisha</a:t>
            </a:r>
            <a:r>
              <a:rPr lang="en-US" sz="8000" dirty="0"/>
              <a:t> et al. “Overview of artificial intelligence in medicine.” </a:t>
            </a:r>
            <a:r>
              <a:rPr lang="en-US" sz="8000" i="1" dirty="0"/>
              <a:t>Journal of family medicine and primary care</a:t>
            </a:r>
            <a:r>
              <a:rPr lang="en-US" sz="8000" dirty="0"/>
              <a:t> vol. 8,7 (2019): 2328-2331. doi:10.4103/jfmpc.jfmpc_440_19</a:t>
            </a:r>
          </a:p>
          <a:p>
            <a:r>
              <a:rPr lang="en-US" sz="8000" dirty="0"/>
              <a:t> </a:t>
            </a:r>
          </a:p>
          <a:p>
            <a:r>
              <a:rPr lang="en-US" sz="8000" dirty="0"/>
              <a:t>Sagar Kulkarni, </a:t>
            </a:r>
            <a:r>
              <a:rPr lang="en-US" sz="8000" dirty="0" err="1"/>
              <a:t>Nuran</a:t>
            </a:r>
            <a:r>
              <a:rPr lang="en-US" sz="8000" dirty="0"/>
              <a:t> Seneviratne, Mirza </a:t>
            </a:r>
            <a:r>
              <a:rPr lang="en-US" sz="8000" dirty="0" err="1"/>
              <a:t>Shaheer</a:t>
            </a:r>
            <a:r>
              <a:rPr lang="en-US" sz="8000" dirty="0"/>
              <a:t> </a:t>
            </a:r>
            <a:r>
              <a:rPr lang="en-US" sz="8000" dirty="0" err="1"/>
              <a:t>Baig</a:t>
            </a:r>
            <a:r>
              <a:rPr lang="en-US" sz="8000" dirty="0"/>
              <a:t>, Ameer Hamid Ahmed Khan, Artificial Intelligence in Medicine: Where Are We Now?, Academic Radiology, Volume 27, Issue 1, 2020, Pages 62-70, ISSN 1076-6332, https://</a:t>
            </a:r>
            <a:r>
              <a:rPr lang="en-US" sz="8000" dirty="0" err="1"/>
              <a:t>doi.org</a:t>
            </a:r>
            <a:r>
              <a:rPr lang="en-US" sz="8000" dirty="0"/>
              <a:t>/10.1016/j.acra.2019.10.001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303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{87167A9D-FBDC-1449-84A6-BFC08037C36A}tf10001122</Template>
  <TotalTime>26</TotalTime>
  <Words>240</Words>
  <Application>Microsoft Macintosh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</vt:lpstr>
      <vt:lpstr>Artificial Intelligence In Medicine</vt:lpstr>
      <vt:lpstr>What is Artificial Intelligence in medicine?</vt:lpstr>
      <vt:lpstr>Accuracy of diagnoses</vt:lpstr>
      <vt:lpstr>Patient Wait times</vt:lpstr>
      <vt:lpstr>Artificial intelligence implementation </vt:lpstr>
      <vt:lpstr>Radiology </vt:lpstr>
      <vt:lpstr>Final Thoughts</vt:lpstr>
      <vt:lpstr>Work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alec meyer</dc:creator>
  <cp:lastModifiedBy>alec meyer</cp:lastModifiedBy>
  <cp:revision>5</cp:revision>
  <dcterms:created xsi:type="dcterms:W3CDTF">2021-02-28T19:48:00Z</dcterms:created>
  <dcterms:modified xsi:type="dcterms:W3CDTF">2021-03-01T07:29:34Z</dcterms:modified>
</cp:coreProperties>
</file>